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94669"/>
  </p:normalViewPr>
  <p:slideViewPr>
    <p:cSldViewPr snapToGrid="0" snapToObjects="1" showGuides="1">
      <p:cViewPr varScale="1">
        <p:scale>
          <a:sx n="25" d="100"/>
          <a:sy n="25" d="100"/>
        </p:scale>
        <p:origin x="115" y="101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791318" cy="442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993" y="10851296"/>
            <a:ext cx="12589407" cy="1154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6251" y="191594"/>
            <a:ext cx="36118800" cy="2002464"/>
          </a:xfrm>
        </p:spPr>
        <p:txBody>
          <a:bodyPr>
            <a:normAutofit/>
          </a:bodyPr>
          <a:lstStyle/>
          <a:p>
            <a:r>
              <a:rPr lang="en-US" sz="13000" dirty="0"/>
              <a:t>Predicting Major League Baseball Playoff Performance</a:t>
            </a:r>
            <a:endParaRPr lang="en-US" sz="115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1740657" y="17373600"/>
            <a:ext cx="6013128" cy="4035213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 err="1"/>
              <a:t>Deepti</a:t>
            </a:r>
            <a:r>
              <a:rPr lang="en-US" sz="4400" dirty="0"/>
              <a:t> Aggarwal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 err="1"/>
              <a:t>Matan</a:t>
            </a:r>
            <a:r>
              <a:rPr lang="en-US" sz="4400" dirty="0"/>
              <a:t> Becker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/>
              <a:t>Michael Costner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/>
              <a:t>Rohan </a:t>
            </a:r>
            <a:r>
              <a:rPr lang="en-US" sz="4400" dirty="0" err="1"/>
              <a:t>Singla</a:t>
            </a:r>
            <a:endParaRPr lang="en-US" sz="4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dirty="0"/>
              <a:t>Mehdi ?????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59882" y="-62331"/>
            <a:ext cx="915" cy="2273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6440251" y="-62332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8325670" y="16836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45457" y="5126477"/>
            <a:ext cx="12301241" cy="9112030"/>
            <a:chOff x="292151" y="12817585"/>
            <a:chExt cx="12301241" cy="91120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151" y="12817585"/>
              <a:ext cx="12301241" cy="911203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256625" y="14707421"/>
              <a:ext cx="6272433" cy="64479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13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?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64" y="1842968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90012" y="2607559"/>
            <a:ext cx="89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44327" y="4776919"/>
            <a:ext cx="8729669" cy="653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Hit_OBP</a:t>
            </a:r>
            <a:endParaRPr lang="en-US" dirty="0"/>
          </a:p>
          <a:p>
            <a:r>
              <a:rPr lang="en-US" dirty="0" err="1"/>
              <a:t>Hit_OPS</a:t>
            </a:r>
            <a:endParaRPr lang="en-US" dirty="0"/>
          </a:p>
          <a:p>
            <a:r>
              <a:rPr lang="en-US" dirty="0" err="1"/>
              <a:t>Hit_SLG</a:t>
            </a:r>
            <a:endParaRPr lang="en-US" dirty="0"/>
          </a:p>
          <a:p>
            <a:r>
              <a:rPr lang="en-US" dirty="0"/>
              <a:t>HIT_BA</a:t>
            </a:r>
          </a:p>
          <a:p>
            <a:r>
              <a:rPr lang="en-US" dirty="0" err="1"/>
              <a:t>Pitch_WHIP</a:t>
            </a:r>
            <a:endParaRPr lang="en-US" dirty="0"/>
          </a:p>
          <a:p>
            <a:endParaRPr lang="en-US" dirty="0"/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</a:t>
            </a:r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77000" y="1684229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21940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64680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307" y="3342207"/>
            <a:ext cx="10679375" cy="13093386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10422"/>
              </p:ext>
            </p:extLst>
          </p:nvPr>
        </p:nvGraphicFramePr>
        <p:xfrm>
          <a:off x="26735168" y="3295085"/>
          <a:ext cx="10860540" cy="3017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03926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3048762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603926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2603926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6634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6634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65427"/>
              </p:ext>
            </p:extLst>
          </p:nvPr>
        </p:nvGraphicFramePr>
        <p:xfrm>
          <a:off x="13658783" y="17751212"/>
          <a:ext cx="7829617" cy="42062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295030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534587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Select</a:t>
                      </a:r>
                      <a:r>
                        <a:rPr lang="en-US" sz="3600" baseline="0" dirty="0"/>
                        <a:t> K best – Chi</a:t>
                      </a:r>
                      <a:r>
                        <a:rPr lang="en-US" sz="3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645961" y="2238227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872371" y="6616559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7872371" y="13005342"/>
            <a:ext cx="27912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Logistic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491002" y="6714300"/>
            <a:ext cx="5104706" cy="4136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 - graph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167</Words>
  <Application>Microsoft Office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Predicting Major League Baseball Playoff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Michael Costner</cp:lastModifiedBy>
  <cp:revision>59</cp:revision>
  <dcterms:created xsi:type="dcterms:W3CDTF">2016-04-21T21:55:58Z</dcterms:created>
  <dcterms:modified xsi:type="dcterms:W3CDTF">2016-11-30T22:25:48Z</dcterms:modified>
</cp:coreProperties>
</file>